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9" r:id="rId4"/>
    <p:sldId id="258" r:id="rId5"/>
    <p:sldId id="257" r:id="rId6"/>
    <p:sldId id="261" r:id="rId7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BDD09F5-0206-47AD-BF6E-7157837A49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BD6C3716-9F4F-4968-8535-45443935F4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D8320629-5DE4-48CA-9367-E24AB47111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DE9C3-95C1-4FF1-A36A-4E836A2255BD}" type="datetimeFigureOut">
              <a:rPr lang="hr-HR" smtClean="0"/>
              <a:t>13.5.2022.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0981E851-D5C6-4ABB-AFAE-C8D025D0C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94DF9A2C-58AF-4701-B322-5A5231FED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ADCEF-BDCD-46F8-8F10-A5709F44D87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12332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A1F2055-106E-4D2D-B622-18FEAB6268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13EA1012-2BD2-4E86-A82E-068C0488FD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A946B905-FB22-4706-883B-7EF950269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DE9C3-95C1-4FF1-A36A-4E836A2255BD}" type="datetimeFigureOut">
              <a:rPr lang="hr-HR" smtClean="0"/>
              <a:t>13.5.2022.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26867132-45E3-463D-955D-5C6B3D062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6134BEBD-68C5-4249-8EA1-703218612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ADCEF-BDCD-46F8-8F10-A5709F44D87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18601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851DDBCF-1EB1-4CD9-88A1-55273B7206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B11F853E-D716-40B5-B197-972CE71D19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F9B82D33-5877-41EB-91C2-0B0777CB6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DE9C3-95C1-4FF1-A36A-4E836A2255BD}" type="datetimeFigureOut">
              <a:rPr lang="hr-HR" smtClean="0"/>
              <a:t>13.5.2022.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0764CCAF-6FA5-4A7C-8D22-37B4C0454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6FBE5147-B3D5-4CEA-A9EF-382C2B97A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ADCEF-BDCD-46F8-8F10-A5709F44D87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45186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4E32625-064F-4F0A-BEB4-19C1CF7A7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DB783F0-7AD7-439E-87FB-283037CD22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A56E0F24-2239-4A67-B47F-9382B6328F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DE9C3-95C1-4FF1-A36A-4E836A2255BD}" type="datetimeFigureOut">
              <a:rPr lang="hr-HR" smtClean="0"/>
              <a:t>13.5.2022.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CF09070B-E5B0-4B1D-89DC-3BC849EB5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CE289CEC-FA6A-4692-A85E-78578E493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ADCEF-BDCD-46F8-8F10-A5709F44D87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84752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8299A23-89DC-4919-9168-78AFB7A74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0CA65E0D-0229-4BB2-B7A9-6F6358BF03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532D8E02-1E9C-461D-B5EF-4FE15700E6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DE9C3-95C1-4FF1-A36A-4E836A2255BD}" type="datetimeFigureOut">
              <a:rPr lang="hr-HR" smtClean="0"/>
              <a:t>13.5.2022.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527A8C99-9525-4E1D-8DCB-E82E75369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78DAC074-527F-48DD-BB6C-C59C19CAF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ADCEF-BDCD-46F8-8F10-A5709F44D87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93625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61709D3-0FA4-4C46-95C5-85B3E5C32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2ACDE7B-50F2-430B-B82B-2138D78375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4D8F23E5-EB73-40F2-A99C-D55BCF4E2F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30E8988F-3397-4BAB-8E43-811ADE6E0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DE9C3-95C1-4FF1-A36A-4E836A2255BD}" type="datetimeFigureOut">
              <a:rPr lang="hr-HR" smtClean="0"/>
              <a:t>13.5.2022.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7FC3DFD1-E369-4ECA-B985-167EE3D59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F087BDD4-8873-44D7-ADBF-719A01686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ADCEF-BDCD-46F8-8F10-A5709F44D87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85684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D8FBC14-6D29-4F70-A790-3782C7173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6DD5A5B6-3AE1-4D83-8A65-376CB50CCA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DAC4F0D4-9665-427E-8545-63E29E776B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F597B47F-C5A9-4064-AAA2-4860C4A7A7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A1DF565A-C947-40A2-AF91-EE99274417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25106815-A2AC-4ABA-976D-D0B29BCAFF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DE9C3-95C1-4FF1-A36A-4E836A2255BD}" type="datetimeFigureOut">
              <a:rPr lang="hr-HR" smtClean="0"/>
              <a:t>13.5.2022.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88201F47-51C0-44DC-81AE-85D0A12AB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DFB04A94-9E64-454E-85BA-292AC1495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ADCEF-BDCD-46F8-8F10-A5709F44D87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51125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F45A567-3C39-440F-92F9-24DE2F150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9B0E9EBD-895F-416C-BA5F-AF62190BC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DE9C3-95C1-4FF1-A36A-4E836A2255BD}" type="datetimeFigureOut">
              <a:rPr lang="hr-HR" smtClean="0"/>
              <a:t>13.5.2022.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08FC827D-0AB6-45CD-91A9-5B7D6F3B5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4DAE753D-43A5-4F36-990E-5903FAED1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ADCEF-BDCD-46F8-8F10-A5709F44D87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17535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2E562489-ECF8-488E-BD1A-6A44D1BD2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DE9C3-95C1-4FF1-A36A-4E836A2255BD}" type="datetimeFigureOut">
              <a:rPr lang="hr-HR" smtClean="0"/>
              <a:t>13.5.2022.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DE80AD48-F92D-405D-89AF-A188C75A1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69AD17AE-95DE-43A5-AF2B-517FBA385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ADCEF-BDCD-46F8-8F10-A5709F44D87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17179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B2960ED-437D-4BD1-8415-A9D1D5905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BB6EB63-8EAC-4C4E-ABF9-C3C43E14E0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18A972DF-BB67-42AF-9CBF-DDB982D4D4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B0FE9397-0842-406B-8637-EE329E5F3B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DE9C3-95C1-4FF1-A36A-4E836A2255BD}" type="datetimeFigureOut">
              <a:rPr lang="hr-HR" smtClean="0"/>
              <a:t>13.5.2022.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A24B36CB-91A5-4899-A766-198D2E4DA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2B06BB00-0A7A-4335-B862-8BF8E1780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ADCEF-BDCD-46F8-8F10-A5709F44D87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24195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F96D651-24BC-4B8E-8FB2-1277E01A8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D4E0DF9C-E227-4253-B493-53618AD7B7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753C1EAA-5C57-4FF9-AA22-0E52DCA512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66E7284F-033E-4FA4-83EC-BFECA422C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DE9C3-95C1-4FF1-A36A-4E836A2255BD}" type="datetimeFigureOut">
              <a:rPr lang="hr-HR" smtClean="0"/>
              <a:t>13.5.2022.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BCC5FB34-7C9E-4489-8ED1-AECBC829B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3CCF7202-F360-4012-A160-2C277AC7B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ADCEF-BDCD-46F8-8F10-A5709F44D87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02816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1947164E-02B9-4142-AB7D-276E66830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1D22BFDB-AAD5-4129-A91A-F17ADE48F5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585CC14C-7861-4E6B-AE32-71BE0CA201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2DE9C3-95C1-4FF1-A36A-4E836A2255BD}" type="datetimeFigureOut">
              <a:rPr lang="hr-HR" smtClean="0"/>
              <a:t>13.5.2022.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F57BFBAF-D183-438A-9AAE-D2BDD39F1A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F7CA79A7-E2C2-4D12-A0B5-88F6DAA5D4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0ADCEF-BDCD-46F8-8F10-A5709F44D87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5998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microsoft.com/office/2007/relationships/hdphoto" Target="../media/hdphoto2.wdp"/><Relationship Id="rId4" Type="http://schemas.openxmlformats.org/officeDocument/2006/relationships/image" Target="../media/image4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microsoft.com/office/2007/relationships/hdphoto" Target="../media/hdphoto3.wdp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microsoft.com/office/2007/relationships/hdphoto" Target="../media/hdphoto1.wdp"/><Relationship Id="rId7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microsoft.com/office/2007/relationships/hdphoto" Target="../media/hdphoto3.wdp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microsoft.com/office/2007/relationships/hdphoto" Target="../media/hdphoto3.wdp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2666C05-7B18-4B19-A22F-885BACD7B8F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9BDC05EF-951D-4C93-B8C0-605D33FA149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4953E701-6FDC-4008-9D9C-0D7234F592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590"/>
            <a:ext cx="12192000" cy="687185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DE2C274C-FBD7-439F-A542-61655A5500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5898" y="194791"/>
            <a:ext cx="4578493" cy="6468417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C29067B1-CDF5-4AB4-BC59-99563D047F3E}"/>
              </a:ext>
            </a:extLst>
          </p:cNvPr>
          <p:cNvSpPr txBox="1"/>
          <p:nvPr/>
        </p:nvSpPr>
        <p:spPr>
          <a:xfrm>
            <a:off x="5935400" y="2196630"/>
            <a:ext cx="5367148" cy="1323439"/>
          </a:xfrm>
          <a:prstGeom prst="rect">
            <a:avLst/>
          </a:prstGeom>
          <a:solidFill>
            <a:srgbClr val="FFC5FF"/>
          </a:solidFill>
        </p:spPr>
        <p:txBody>
          <a:bodyPr wrap="square" rtlCol="0">
            <a:spAutoFit/>
          </a:bodyPr>
          <a:lstStyle/>
          <a:p>
            <a:r>
              <a:rPr lang="hr-HR" sz="4800" b="1" dirty="0">
                <a:solidFill>
                  <a:srgbClr val="CC00CC"/>
                </a:solidFill>
              </a:rPr>
              <a:t>LOOK  BACK 4</a:t>
            </a:r>
          </a:p>
          <a:p>
            <a:r>
              <a:rPr lang="hr-HR" sz="3200" dirty="0" err="1">
                <a:solidFill>
                  <a:srgbClr val="FF78D6"/>
                </a:solidFill>
              </a:rPr>
              <a:t>Part</a:t>
            </a:r>
            <a:r>
              <a:rPr lang="hr-HR" sz="3200" dirty="0">
                <a:solidFill>
                  <a:srgbClr val="FF78D6"/>
                </a:solidFill>
              </a:rPr>
              <a:t> 1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EB89D8D7-8FCB-4E15-8906-70BDCEA6EC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4492" y="5088782"/>
            <a:ext cx="5883150" cy="109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6802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2666C05-7B18-4B19-A22F-885BACD7B8F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9BDC05EF-951D-4C93-B8C0-605D33FA149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4953E701-6FDC-4008-9D9C-0D7234F592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590"/>
            <a:ext cx="12192000" cy="687185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A6D6C8A7-A178-4437-80A9-8852874D17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3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21269" y="0"/>
            <a:ext cx="10149461" cy="6858000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494BE337-A80D-47AC-81F4-12E7E15D38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50783" y="582799"/>
            <a:ext cx="7659369" cy="1670435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kstniOkvir 9">
            <a:extLst>
              <a:ext uri="{FF2B5EF4-FFF2-40B4-BE49-F238E27FC236}">
                <a16:creationId xmlns:a16="http://schemas.microsoft.com/office/drawing/2014/main" id="{D4454B53-1A41-485D-B3C1-CBE0E5679C95}"/>
              </a:ext>
            </a:extLst>
          </p:cNvPr>
          <p:cNvSpPr txBox="1"/>
          <p:nvPr/>
        </p:nvSpPr>
        <p:spPr>
          <a:xfrm>
            <a:off x="4970185" y="861011"/>
            <a:ext cx="10653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addiction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4CDC33EF-C195-42AF-9A77-8C49F0AAFE78}"/>
              </a:ext>
            </a:extLst>
          </p:cNvPr>
          <p:cNvSpPr txBox="1"/>
          <p:nvPr/>
        </p:nvSpPr>
        <p:spPr>
          <a:xfrm>
            <a:off x="4970185" y="1218568"/>
            <a:ext cx="10653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literacy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A5CCF1CF-9C19-41FD-BB8D-A3CC7F5FB14D}"/>
              </a:ext>
            </a:extLst>
          </p:cNvPr>
          <p:cNvSpPr txBox="1"/>
          <p:nvPr/>
        </p:nvSpPr>
        <p:spPr>
          <a:xfrm>
            <a:off x="4970185" y="1613087"/>
            <a:ext cx="10653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pressure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id="{AAA62FC1-AFD2-48E1-8E88-B947E9750A34}"/>
              </a:ext>
            </a:extLst>
          </p:cNvPr>
          <p:cNvSpPr txBox="1"/>
          <p:nvPr/>
        </p:nvSpPr>
        <p:spPr>
          <a:xfrm>
            <a:off x="8549365" y="861011"/>
            <a:ext cx="10653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media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id="{11223E56-2D3C-48C4-BD68-22F04B154368}"/>
              </a:ext>
            </a:extLst>
          </p:cNvPr>
          <p:cNvSpPr txBox="1"/>
          <p:nvPr/>
        </p:nvSpPr>
        <p:spPr>
          <a:xfrm>
            <a:off x="8959218" y="1230155"/>
            <a:ext cx="10653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app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id="{010F27BF-F752-4AC7-9874-51D13BDD1E63}"/>
              </a:ext>
            </a:extLst>
          </p:cNvPr>
          <p:cNvSpPr txBox="1"/>
          <p:nvPr/>
        </p:nvSpPr>
        <p:spPr>
          <a:xfrm>
            <a:off x="9082025" y="1613087"/>
            <a:ext cx="10653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learning</a:t>
            </a:r>
            <a:endParaRPr lang="hr-HR" sz="1600" dirty="0">
              <a:solidFill>
                <a:srgbClr val="FF33CC"/>
              </a:solidFill>
            </a:endParaRPr>
          </a:p>
        </p:txBody>
      </p:sp>
      <p:pic>
        <p:nvPicPr>
          <p:cNvPr id="16" name="Slika 15">
            <a:extLst>
              <a:ext uri="{FF2B5EF4-FFF2-40B4-BE49-F238E27FC236}">
                <a16:creationId xmlns:a16="http://schemas.microsoft.com/office/drawing/2014/main" id="{9D413DDA-0205-4FB8-9AE8-190BA487E0B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7222" y="2743958"/>
            <a:ext cx="9305925" cy="2476500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" name="Elipsa 17">
            <a:extLst>
              <a:ext uri="{FF2B5EF4-FFF2-40B4-BE49-F238E27FC236}">
                <a16:creationId xmlns:a16="http://schemas.microsoft.com/office/drawing/2014/main" id="{D94365E9-9842-451B-A88C-2ADABB8A486E}"/>
              </a:ext>
            </a:extLst>
          </p:cNvPr>
          <p:cNvSpPr/>
          <p:nvPr/>
        </p:nvSpPr>
        <p:spPr>
          <a:xfrm>
            <a:off x="3533313" y="3255961"/>
            <a:ext cx="1012054" cy="428271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9" name="Elipsa 18">
            <a:extLst>
              <a:ext uri="{FF2B5EF4-FFF2-40B4-BE49-F238E27FC236}">
                <a16:creationId xmlns:a16="http://schemas.microsoft.com/office/drawing/2014/main" id="{217FCCFC-3CBD-4A1B-9E1D-C5D49BCD6F5D}"/>
              </a:ext>
            </a:extLst>
          </p:cNvPr>
          <p:cNvSpPr/>
          <p:nvPr/>
        </p:nvSpPr>
        <p:spPr>
          <a:xfrm>
            <a:off x="6634581" y="3592485"/>
            <a:ext cx="1185562" cy="428271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20" name="Elipsa 19">
            <a:extLst>
              <a:ext uri="{FF2B5EF4-FFF2-40B4-BE49-F238E27FC236}">
                <a16:creationId xmlns:a16="http://schemas.microsoft.com/office/drawing/2014/main" id="{B3116EC9-589B-438E-8F20-B6DB59B3C97A}"/>
              </a:ext>
            </a:extLst>
          </p:cNvPr>
          <p:cNvSpPr/>
          <p:nvPr/>
        </p:nvSpPr>
        <p:spPr>
          <a:xfrm>
            <a:off x="4071893" y="3912487"/>
            <a:ext cx="960758" cy="420626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21" name="Elipsa 20">
            <a:extLst>
              <a:ext uri="{FF2B5EF4-FFF2-40B4-BE49-F238E27FC236}">
                <a16:creationId xmlns:a16="http://schemas.microsoft.com/office/drawing/2014/main" id="{A0062B29-448F-422E-9022-95AC462C310E}"/>
              </a:ext>
            </a:extLst>
          </p:cNvPr>
          <p:cNvSpPr/>
          <p:nvPr/>
        </p:nvSpPr>
        <p:spPr>
          <a:xfrm>
            <a:off x="4895142" y="4333113"/>
            <a:ext cx="960758" cy="309238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22" name="Elipsa 21">
            <a:extLst>
              <a:ext uri="{FF2B5EF4-FFF2-40B4-BE49-F238E27FC236}">
                <a16:creationId xmlns:a16="http://schemas.microsoft.com/office/drawing/2014/main" id="{6608B068-DA65-4629-8DD3-2D9E90824513}"/>
              </a:ext>
            </a:extLst>
          </p:cNvPr>
          <p:cNvSpPr/>
          <p:nvPr/>
        </p:nvSpPr>
        <p:spPr>
          <a:xfrm>
            <a:off x="4407530" y="4586420"/>
            <a:ext cx="1012054" cy="428271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558045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2666C05-7B18-4B19-A22F-885BACD7B8F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9BDC05EF-951D-4C93-B8C0-605D33FA149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4953E701-6FDC-4008-9D9C-0D7234F592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590"/>
            <a:ext cx="12192000" cy="687185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525C15DB-5537-4CF9-BD5D-B29D5F268D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3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10046" y="0"/>
            <a:ext cx="10149461" cy="6858000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EDDBC399-B03F-4CDE-9991-BD3B153AED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5475" y="641443"/>
            <a:ext cx="8354240" cy="2868520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kstniOkvir 7">
            <a:extLst>
              <a:ext uri="{FF2B5EF4-FFF2-40B4-BE49-F238E27FC236}">
                <a16:creationId xmlns:a16="http://schemas.microsoft.com/office/drawing/2014/main" id="{24E21910-2BF3-45E4-80B9-DB59A222E66C}"/>
              </a:ext>
            </a:extLst>
          </p:cNvPr>
          <p:cNvSpPr txBox="1"/>
          <p:nvPr/>
        </p:nvSpPr>
        <p:spPr>
          <a:xfrm>
            <a:off x="2183907" y="1376222"/>
            <a:ext cx="9942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bribe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EC720D48-D352-4F1F-B22A-1B2EF5F5B234}"/>
              </a:ext>
            </a:extLst>
          </p:cNvPr>
          <p:cNvSpPr txBox="1"/>
          <p:nvPr/>
        </p:nvSpPr>
        <p:spPr>
          <a:xfrm>
            <a:off x="6846164" y="1696328"/>
            <a:ext cx="12565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endurance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32F79BF4-A1F7-4EE6-92D3-24D38B63F66E}"/>
              </a:ext>
            </a:extLst>
          </p:cNvPr>
          <p:cNvSpPr txBox="1"/>
          <p:nvPr/>
        </p:nvSpPr>
        <p:spPr>
          <a:xfrm>
            <a:off x="2915701" y="2217532"/>
            <a:ext cx="12166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credibility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4D7114B2-EDD0-4347-BBE9-E905220A5BBB}"/>
              </a:ext>
            </a:extLst>
          </p:cNvPr>
          <p:cNvSpPr txBox="1"/>
          <p:nvPr/>
        </p:nvSpPr>
        <p:spPr>
          <a:xfrm>
            <a:off x="4132351" y="2525193"/>
            <a:ext cx="12166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population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id="{456FBC17-8ABE-4E13-88A3-F489B9C3A66B}"/>
              </a:ext>
            </a:extLst>
          </p:cNvPr>
          <p:cNvSpPr txBox="1"/>
          <p:nvPr/>
        </p:nvSpPr>
        <p:spPr>
          <a:xfrm>
            <a:off x="4612595" y="3048170"/>
            <a:ext cx="12166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minorities</a:t>
            </a:r>
            <a:endParaRPr lang="hr-HR" sz="1600" dirty="0">
              <a:solidFill>
                <a:srgbClr val="FF33CC"/>
              </a:solidFill>
            </a:endParaRPr>
          </a:p>
        </p:txBody>
      </p:sp>
      <p:pic>
        <p:nvPicPr>
          <p:cNvPr id="14" name="Slika 13">
            <a:extLst>
              <a:ext uri="{FF2B5EF4-FFF2-40B4-BE49-F238E27FC236}">
                <a16:creationId xmlns:a16="http://schemas.microsoft.com/office/drawing/2014/main" id="{D3FB8BC2-7BC3-4581-8D3B-8E602A15584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28350" y="3710218"/>
            <a:ext cx="2690269" cy="395400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Slika 15">
            <a:extLst>
              <a:ext uri="{FF2B5EF4-FFF2-40B4-BE49-F238E27FC236}">
                <a16:creationId xmlns:a16="http://schemas.microsoft.com/office/drawing/2014/main" id="{E6992D3D-1863-4B8D-82A4-B80851CB8399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2652"/>
          <a:stretch/>
        </p:blipFill>
        <p:spPr>
          <a:xfrm>
            <a:off x="177553" y="3683899"/>
            <a:ext cx="6348157" cy="3060879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Slika 18">
            <a:extLst>
              <a:ext uri="{FF2B5EF4-FFF2-40B4-BE49-F238E27FC236}">
                <a16:creationId xmlns:a16="http://schemas.microsoft.com/office/drawing/2014/main" id="{9F7E9F37-0A4B-48BC-9C7C-89239766996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03263" y="4429919"/>
            <a:ext cx="5414870" cy="2313000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0" name="Elipsa 19">
            <a:extLst>
              <a:ext uri="{FF2B5EF4-FFF2-40B4-BE49-F238E27FC236}">
                <a16:creationId xmlns:a16="http://schemas.microsoft.com/office/drawing/2014/main" id="{CD0EF3BF-E08A-429B-BF5B-F728CAB4E95B}"/>
              </a:ext>
            </a:extLst>
          </p:cNvPr>
          <p:cNvSpPr/>
          <p:nvPr/>
        </p:nvSpPr>
        <p:spPr>
          <a:xfrm>
            <a:off x="4132351" y="3987093"/>
            <a:ext cx="297606" cy="262748"/>
          </a:xfrm>
          <a:prstGeom prst="ellipse">
            <a:avLst/>
          </a:prstGeom>
          <a:noFill/>
          <a:ln w="3810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21" name="Elipsa 20">
            <a:extLst>
              <a:ext uri="{FF2B5EF4-FFF2-40B4-BE49-F238E27FC236}">
                <a16:creationId xmlns:a16="http://schemas.microsoft.com/office/drawing/2014/main" id="{2C5A741D-2E5F-4B5B-B6F4-F2AE673DCA8F}"/>
              </a:ext>
            </a:extLst>
          </p:cNvPr>
          <p:cNvSpPr/>
          <p:nvPr/>
        </p:nvSpPr>
        <p:spPr>
          <a:xfrm>
            <a:off x="1019417" y="4951590"/>
            <a:ext cx="297606" cy="262748"/>
          </a:xfrm>
          <a:prstGeom prst="ellipse">
            <a:avLst/>
          </a:prstGeom>
          <a:noFill/>
          <a:ln w="3810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22" name="Elipsa 21">
            <a:extLst>
              <a:ext uri="{FF2B5EF4-FFF2-40B4-BE49-F238E27FC236}">
                <a16:creationId xmlns:a16="http://schemas.microsoft.com/office/drawing/2014/main" id="{94599E14-94EF-40CD-A84D-B25330FFD82A}"/>
              </a:ext>
            </a:extLst>
          </p:cNvPr>
          <p:cNvSpPr/>
          <p:nvPr/>
        </p:nvSpPr>
        <p:spPr>
          <a:xfrm>
            <a:off x="2532253" y="5700862"/>
            <a:ext cx="297606" cy="262748"/>
          </a:xfrm>
          <a:prstGeom prst="ellipse">
            <a:avLst/>
          </a:prstGeom>
          <a:noFill/>
          <a:ln w="3810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23" name="Elipsa 22">
            <a:extLst>
              <a:ext uri="{FF2B5EF4-FFF2-40B4-BE49-F238E27FC236}">
                <a16:creationId xmlns:a16="http://schemas.microsoft.com/office/drawing/2014/main" id="{A91F6C32-59C9-4AF7-AEDD-14F6242B430C}"/>
              </a:ext>
            </a:extLst>
          </p:cNvPr>
          <p:cNvSpPr/>
          <p:nvPr/>
        </p:nvSpPr>
        <p:spPr>
          <a:xfrm>
            <a:off x="1015623" y="6454904"/>
            <a:ext cx="297606" cy="272050"/>
          </a:xfrm>
          <a:prstGeom prst="ellipse">
            <a:avLst/>
          </a:prstGeom>
          <a:noFill/>
          <a:ln w="3810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24" name="Elipsa 23">
            <a:extLst>
              <a:ext uri="{FF2B5EF4-FFF2-40B4-BE49-F238E27FC236}">
                <a16:creationId xmlns:a16="http://schemas.microsoft.com/office/drawing/2014/main" id="{F3F2657A-D216-49EB-9BF1-3AE27FD5336E}"/>
              </a:ext>
            </a:extLst>
          </p:cNvPr>
          <p:cNvSpPr/>
          <p:nvPr/>
        </p:nvSpPr>
        <p:spPr>
          <a:xfrm>
            <a:off x="8989916" y="4765976"/>
            <a:ext cx="297606" cy="262748"/>
          </a:xfrm>
          <a:prstGeom prst="ellipse">
            <a:avLst/>
          </a:prstGeom>
          <a:noFill/>
          <a:ln w="3810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25" name="Elipsa 24">
            <a:extLst>
              <a:ext uri="{FF2B5EF4-FFF2-40B4-BE49-F238E27FC236}">
                <a16:creationId xmlns:a16="http://schemas.microsoft.com/office/drawing/2014/main" id="{94FE697B-DF78-4F58-911D-378B2D28ACA6}"/>
              </a:ext>
            </a:extLst>
          </p:cNvPr>
          <p:cNvSpPr/>
          <p:nvPr/>
        </p:nvSpPr>
        <p:spPr>
          <a:xfrm>
            <a:off x="7484814" y="5569488"/>
            <a:ext cx="297606" cy="262748"/>
          </a:xfrm>
          <a:prstGeom prst="ellipse">
            <a:avLst/>
          </a:prstGeom>
          <a:noFill/>
          <a:ln w="3810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26" name="Elipsa 25">
            <a:extLst>
              <a:ext uri="{FF2B5EF4-FFF2-40B4-BE49-F238E27FC236}">
                <a16:creationId xmlns:a16="http://schemas.microsoft.com/office/drawing/2014/main" id="{EB836C9F-D8FF-48CD-A15F-682AD2CA3283}"/>
              </a:ext>
            </a:extLst>
          </p:cNvPr>
          <p:cNvSpPr/>
          <p:nvPr/>
        </p:nvSpPr>
        <p:spPr>
          <a:xfrm>
            <a:off x="10784348" y="6397970"/>
            <a:ext cx="297606" cy="262748"/>
          </a:xfrm>
          <a:prstGeom prst="ellipse">
            <a:avLst/>
          </a:prstGeom>
          <a:noFill/>
          <a:ln w="3810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967563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2" grpId="0"/>
      <p:bldP spid="13" grpId="0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2666C05-7B18-4B19-A22F-885BACD7B8F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9BDC05EF-951D-4C93-B8C0-605D33FA149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4953E701-6FDC-4008-9D9C-0D7234F592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590"/>
            <a:ext cx="12192000" cy="6871854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782A00AD-8392-4CD2-9405-6E12E684F5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3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65080" y="0"/>
            <a:ext cx="9461840" cy="6858000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5D2EAFC1-1ED0-400B-A4FB-2D285463412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4512" y="1416024"/>
            <a:ext cx="4530841" cy="3841776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kstniOkvir 10">
            <a:extLst>
              <a:ext uri="{FF2B5EF4-FFF2-40B4-BE49-F238E27FC236}">
                <a16:creationId xmlns:a16="http://schemas.microsoft.com/office/drawing/2014/main" id="{A6C2D5FA-DC3B-4AF1-8828-C68D0133CAE1}"/>
              </a:ext>
            </a:extLst>
          </p:cNvPr>
          <p:cNvSpPr txBox="1"/>
          <p:nvPr/>
        </p:nvSpPr>
        <p:spPr>
          <a:xfrm>
            <a:off x="2405848" y="2244726"/>
            <a:ext cx="2840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9</a:t>
            </a: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FD74A7D9-0790-4DAA-9F12-B27B7EE4D70F}"/>
              </a:ext>
            </a:extLst>
          </p:cNvPr>
          <p:cNvSpPr txBox="1"/>
          <p:nvPr/>
        </p:nvSpPr>
        <p:spPr>
          <a:xfrm>
            <a:off x="2405848" y="2506078"/>
            <a:ext cx="2840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3</a:t>
            </a: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id="{6FA896B2-BCFD-4947-A050-0FEE65779A5E}"/>
              </a:ext>
            </a:extLst>
          </p:cNvPr>
          <p:cNvSpPr txBox="1"/>
          <p:nvPr/>
        </p:nvSpPr>
        <p:spPr>
          <a:xfrm>
            <a:off x="2405847" y="2783567"/>
            <a:ext cx="4083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10</a:t>
            </a: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id="{0EF8B9B6-9052-4F8E-98D5-F66E58C60BCA}"/>
              </a:ext>
            </a:extLst>
          </p:cNvPr>
          <p:cNvSpPr txBox="1"/>
          <p:nvPr/>
        </p:nvSpPr>
        <p:spPr>
          <a:xfrm>
            <a:off x="2405848" y="3102276"/>
            <a:ext cx="2840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8</a:t>
            </a: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id="{D642B7D7-ED7B-48B0-B182-B5241C098D35}"/>
              </a:ext>
            </a:extLst>
          </p:cNvPr>
          <p:cNvSpPr txBox="1"/>
          <p:nvPr/>
        </p:nvSpPr>
        <p:spPr>
          <a:xfrm>
            <a:off x="2405848" y="3399610"/>
            <a:ext cx="2840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7</a:t>
            </a:r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id="{93A004D2-104A-490F-A2A6-2FA599DFD7E0}"/>
              </a:ext>
            </a:extLst>
          </p:cNvPr>
          <p:cNvSpPr txBox="1"/>
          <p:nvPr/>
        </p:nvSpPr>
        <p:spPr>
          <a:xfrm>
            <a:off x="2405848" y="3660962"/>
            <a:ext cx="2840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1</a:t>
            </a:r>
          </a:p>
        </p:txBody>
      </p:sp>
      <p:sp>
        <p:nvSpPr>
          <p:cNvPr id="17" name="TekstniOkvir 16">
            <a:extLst>
              <a:ext uri="{FF2B5EF4-FFF2-40B4-BE49-F238E27FC236}">
                <a16:creationId xmlns:a16="http://schemas.microsoft.com/office/drawing/2014/main" id="{DE5B9328-51C5-406A-8557-B8E2CBE772FC}"/>
              </a:ext>
            </a:extLst>
          </p:cNvPr>
          <p:cNvSpPr txBox="1"/>
          <p:nvPr/>
        </p:nvSpPr>
        <p:spPr>
          <a:xfrm>
            <a:off x="2432478" y="3963141"/>
            <a:ext cx="2840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4</a:t>
            </a:r>
          </a:p>
        </p:txBody>
      </p:sp>
      <p:sp>
        <p:nvSpPr>
          <p:cNvPr id="18" name="TekstniOkvir 17">
            <a:extLst>
              <a:ext uri="{FF2B5EF4-FFF2-40B4-BE49-F238E27FC236}">
                <a16:creationId xmlns:a16="http://schemas.microsoft.com/office/drawing/2014/main" id="{2C00576F-8F7B-4783-B5E0-707CC8260CA0}"/>
              </a:ext>
            </a:extLst>
          </p:cNvPr>
          <p:cNvSpPr txBox="1"/>
          <p:nvPr/>
        </p:nvSpPr>
        <p:spPr>
          <a:xfrm>
            <a:off x="2432478" y="4252750"/>
            <a:ext cx="2840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2</a:t>
            </a:r>
          </a:p>
        </p:txBody>
      </p:sp>
      <p:sp>
        <p:nvSpPr>
          <p:cNvPr id="19" name="TekstniOkvir 18">
            <a:extLst>
              <a:ext uri="{FF2B5EF4-FFF2-40B4-BE49-F238E27FC236}">
                <a16:creationId xmlns:a16="http://schemas.microsoft.com/office/drawing/2014/main" id="{FE7F2E37-D0DB-47E8-88AF-332AB94B0C56}"/>
              </a:ext>
            </a:extLst>
          </p:cNvPr>
          <p:cNvSpPr txBox="1"/>
          <p:nvPr/>
        </p:nvSpPr>
        <p:spPr>
          <a:xfrm>
            <a:off x="2432478" y="4554929"/>
            <a:ext cx="2840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5</a:t>
            </a:r>
          </a:p>
        </p:txBody>
      </p:sp>
      <p:sp>
        <p:nvSpPr>
          <p:cNvPr id="20" name="TekstniOkvir 19">
            <a:extLst>
              <a:ext uri="{FF2B5EF4-FFF2-40B4-BE49-F238E27FC236}">
                <a16:creationId xmlns:a16="http://schemas.microsoft.com/office/drawing/2014/main" id="{51E8BCF3-2B01-4F0C-BD56-AE04950FE650}"/>
              </a:ext>
            </a:extLst>
          </p:cNvPr>
          <p:cNvSpPr txBox="1"/>
          <p:nvPr/>
        </p:nvSpPr>
        <p:spPr>
          <a:xfrm>
            <a:off x="2432478" y="4852227"/>
            <a:ext cx="2840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6</a:t>
            </a:r>
          </a:p>
        </p:txBody>
      </p:sp>
      <p:pic>
        <p:nvPicPr>
          <p:cNvPr id="21" name="Slika 20">
            <a:extLst>
              <a:ext uri="{FF2B5EF4-FFF2-40B4-BE49-F238E27FC236}">
                <a16:creationId xmlns:a16="http://schemas.microsoft.com/office/drawing/2014/main" id="{FF5C8943-7F1F-4E18-B925-D485E0FF2E6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29390" y="2957318"/>
            <a:ext cx="7705725" cy="3533775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4" name="TekstniOkvir 23">
            <a:extLst>
              <a:ext uri="{FF2B5EF4-FFF2-40B4-BE49-F238E27FC236}">
                <a16:creationId xmlns:a16="http://schemas.microsoft.com/office/drawing/2014/main" id="{153D0982-6EC1-4AC0-9DA3-0D96439CE662}"/>
              </a:ext>
            </a:extLst>
          </p:cNvPr>
          <p:cNvSpPr txBox="1"/>
          <p:nvPr/>
        </p:nvSpPr>
        <p:spPr>
          <a:xfrm>
            <a:off x="7407477" y="3336912"/>
            <a:ext cx="21825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offensive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names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25" name="TekstniOkvir 24">
            <a:extLst>
              <a:ext uri="{FF2B5EF4-FFF2-40B4-BE49-F238E27FC236}">
                <a16:creationId xmlns:a16="http://schemas.microsoft.com/office/drawing/2014/main" id="{7E651DC2-6A44-47CF-840E-81F7A0A141B9}"/>
              </a:ext>
            </a:extLst>
          </p:cNvPr>
          <p:cNvSpPr txBox="1"/>
          <p:nvPr/>
        </p:nvSpPr>
        <p:spPr>
          <a:xfrm>
            <a:off x="5476901" y="3660962"/>
            <a:ext cx="21825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ethnic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minorities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26" name="TekstniOkvir 25">
            <a:extLst>
              <a:ext uri="{FF2B5EF4-FFF2-40B4-BE49-F238E27FC236}">
                <a16:creationId xmlns:a16="http://schemas.microsoft.com/office/drawing/2014/main" id="{B08DBC3A-B981-48D5-8E91-F5B4033177E8}"/>
              </a:ext>
            </a:extLst>
          </p:cNvPr>
          <p:cNvSpPr txBox="1"/>
          <p:nvPr/>
        </p:nvSpPr>
        <p:spPr>
          <a:xfrm>
            <a:off x="7172278" y="3999516"/>
            <a:ext cx="21825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multicultural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country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27" name="TekstniOkvir 26">
            <a:extLst>
              <a:ext uri="{FF2B5EF4-FFF2-40B4-BE49-F238E27FC236}">
                <a16:creationId xmlns:a16="http://schemas.microsoft.com/office/drawing/2014/main" id="{8917DE5C-60EC-47FD-B19F-F935B5D2BAE6}"/>
              </a:ext>
            </a:extLst>
          </p:cNvPr>
          <p:cNvSpPr txBox="1"/>
          <p:nvPr/>
        </p:nvSpPr>
        <p:spPr>
          <a:xfrm>
            <a:off x="6119623" y="4650230"/>
            <a:ext cx="21825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screen </a:t>
            </a:r>
            <a:r>
              <a:rPr lang="hr-HR" sz="1600" dirty="0" err="1">
                <a:solidFill>
                  <a:srgbClr val="FF33CC"/>
                </a:solidFill>
              </a:rPr>
              <a:t>addiction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28" name="TekstniOkvir 27">
            <a:extLst>
              <a:ext uri="{FF2B5EF4-FFF2-40B4-BE49-F238E27FC236}">
                <a16:creationId xmlns:a16="http://schemas.microsoft.com/office/drawing/2014/main" id="{B7ED9C4A-B2FD-4027-AC69-E78E978FA13D}"/>
              </a:ext>
            </a:extLst>
          </p:cNvPr>
          <p:cNvSpPr txBox="1"/>
          <p:nvPr/>
        </p:nvSpPr>
        <p:spPr>
          <a:xfrm>
            <a:off x="6211252" y="4971962"/>
            <a:ext cx="21825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official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language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29" name="TekstniOkvir 28">
            <a:extLst>
              <a:ext uri="{FF2B5EF4-FFF2-40B4-BE49-F238E27FC236}">
                <a16:creationId xmlns:a16="http://schemas.microsoft.com/office/drawing/2014/main" id="{5AEB4A8B-41DA-49E8-AD9E-7D897E87B92A}"/>
              </a:ext>
            </a:extLst>
          </p:cNvPr>
          <p:cNvSpPr txBox="1"/>
          <p:nvPr/>
        </p:nvSpPr>
        <p:spPr>
          <a:xfrm>
            <a:off x="7020600" y="5330325"/>
            <a:ext cx="21825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social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media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30" name="TekstniOkvir 29">
            <a:extLst>
              <a:ext uri="{FF2B5EF4-FFF2-40B4-BE49-F238E27FC236}">
                <a16:creationId xmlns:a16="http://schemas.microsoft.com/office/drawing/2014/main" id="{FAE247CB-BC54-45C5-A4DE-12ED832DF791}"/>
              </a:ext>
            </a:extLst>
          </p:cNvPr>
          <p:cNvSpPr txBox="1"/>
          <p:nvPr/>
        </p:nvSpPr>
        <p:spPr>
          <a:xfrm>
            <a:off x="7000950" y="5983977"/>
            <a:ext cx="21825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modern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gadget</a:t>
            </a:r>
            <a:endParaRPr lang="hr-HR" sz="1600" dirty="0">
              <a:solidFill>
                <a:srgbClr val="FF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546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4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2666C05-7B18-4B19-A22F-885BACD7B8F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9BDC05EF-951D-4C93-B8C0-605D33FA149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4953E701-6FDC-4008-9D9C-0D7234F592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927"/>
            <a:ext cx="12192000" cy="6871854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05F31208-196F-4868-B2A1-754A718E96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3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65080" y="0"/>
            <a:ext cx="9461840" cy="6858000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8A910297-0C33-492E-AFAE-A0A29B3CBC4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109" r="520"/>
          <a:stretch/>
        </p:blipFill>
        <p:spPr>
          <a:xfrm>
            <a:off x="226023" y="189763"/>
            <a:ext cx="6379681" cy="3624149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" name="Slika 21">
            <a:extLst>
              <a:ext uri="{FF2B5EF4-FFF2-40B4-BE49-F238E27FC236}">
                <a16:creationId xmlns:a16="http://schemas.microsoft.com/office/drawing/2014/main" id="{9AB3E661-1D38-43E6-8CA3-8A190373713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96" y="181382"/>
            <a:ext cx="6622248" cy="3838984"/>
          </a:xfrm>
          <a:prstGeom prst="rect">
            <a:avLst/>
          </a:prstGeom>
        </p:spPr>
      </p:pic>
      <p:pic>
        <p:nvPicPr>
          <p:cNvPr id="23" name="Slika 22">
            <a:extLst>
              <a:ext uri="{FF2B5EF4-FFF2-40B4-BE49-F238E27FC236}">
                <a16:creationId xmlns:a16="http://schemas.microsoft.com/office/drawing/2014/main" id="{6FDAE57B-040B-4060-B7D9-6E9DCF376882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367" r="10164"/>
          <a:stretch/>
        </p:blipFill>
        <p:spPr>
          <a:xfrm>
            <a:off x="6001305" y="2316163"/>
            <a:ext cx="6123592" cy="4266938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6" name="TekstniOkvir 25">
            <a:extLst>
              <a:ext uri="{FF2B5EF4-FFF2-40B4-BE49-F238E27FC236}">
                <a16:creationId xmlns:a16="http://schemas.microsoft.com/office/drawing/2014/main" id="{68A3EF40-DB7C-41C1-8AA3-DDFA2DFA740E}"/>
              </a:ext>
            </a:extLst>
          </p:cNvPr>
          <p:cNvSpPr txBox="1"/>
          <p:nvPr/>
        </p:nvSpPr>
        <p:spPr>
          <a:xfrm>
            <a:off x="6366330" y="2899700"/>
            <a:ext cx="16932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password</a:t>
            </a:r>
          </a:p>
        </p:txBody>
      </p:sp>
      <p:sp>
        <p:nvSpPr>
          <p:cNvPr id="27" name="TekstniOkvir 26">
            <a:extLst>
              <a:ext uri="{FF2B5EF4-FFF2-40B4-BE49-F238E27FC236}">
                <a16:creationId xmlns:a16="http://schemas.microsoft.com/office/drawing/2014/main" id="{9B60F8F5-B748-4F6F-8EEC-3F61060DC25C}"/>
              </a:ext>
            </a:extLst>
          </p:cNvPr>
          <p:cNvSpPr txBox="1"/>
          <p:nvPr/>
        </p:nvSpPr>
        <p:spPr>
          <a:xfrm>
            <a:off x="6366330" y="3501967"/>
            <a:ext cx="16932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bully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28" name="TekstniOkvir 27">
            <a:extLst>
              <a:ext uri="{FF2B5EF4-FFF2-40B4-BE49-F238E27FC236}">
                <a16:creationId xmlns:a16="http://schemas.microsoft.com/office/drawing/2014/main" id="{D46DE353-1793-44D1-B595-656825ACD963}"/>
              </a:ext>
            </a:extLst>
          </p:cNvPr>
          <p:cNvSpPr txBox="1"/>
          <p:nvPr/>
        </p:nvSpPr>
        <p:spPr>
          <a:xfrm>
            <a:off x="6386754" y="4069871"/>
            <a:ext cx="16932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download</a:t>
            </a:r>
          </a:p>
        </p:txBody>
      </p:sp>
      <p:sp>
        <p:nvSpPr>
          <p:cNvPr id="29" name="TekstniOkvir 28">
            <a:extLst>
              <a:ext uri="{FF2B5EF4-FFF2-40B4-BE49-F238E27FC236}">
                <a16:creationId xmlns:a16="http://schemas.microsoft.com/office/drawing/2014/main" id="{E801EC32-CC09-431C-9349-BF053015A06B}"/>
              </a:ext>
            </a:extLst>
          </p:cNvPr>
          <p:cNvSpPr txBox="1"/>
          <p:nvPr/>
        </p:nvSpPr>
        <p:spPr>
          <a:xfrm>
            <a:off x="7332796" y="4663957"/>
            <a:ext cx="16932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surf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30" name="TekstniOkvir 29">
            <a:extLst>
              <a:ext uri="{FF2B5EF4-FFF2-40B4-BE49-F238E27FC236}">
                <a16:creationId xmlns:a16="http://schemas.microsoft.com/office/drawing/2014/main" id="{CFFB7AF4-DAE0-46D1-AB43-58C86496118A}"/>
              </a:ext>
            </a:extLst>
          </p:cNvPr>
          <p:cNvSpPr txBox="1"/>
          <p:nvPr/>
        </p:nvSpPr>
        <p:spPr>
          <a:xfrm>
            <a:off x="6605704" y="5225973"/>
            <a:ext cx="16932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surf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32" name="TekstniOkvir 31">
            <a:extLst>
              <a:ext uri="{FF2B5EF4-FFF2-40B4-BE49-F238E27FC236}">
                <a16:creationId xmlns:a16="http://schemas.microsoft.com/office/drawing/2014/main" id="{92F382FC-2587-4867-B46C-9606B7A7B0C6}"/>
              </a:ext>
            </a:extLst>
          </p:cNvPr>
          <p:cNvSpPr txBox="1"/>
          <p:nvPr/>
        </p:nvSpPr>
        <p:spPr>
          <a:xfrm>
            <a:off x="9063101" y="5550069"/>
            <a:ext cx="16932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blogger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33" name="TekstniOkvir 32">
            <a:extLst>
              <a:ext uri="{FF2B5EF4-FFF2-40B4-BE49-F238E27FC236}">
                <a16:creationId xmlns:a16="http://schemas.microsoft.com/office/drawing/2014/main" id="{7AE0513E-917C-4BF2-B549-876C71D8EF8E}"/>
              </a:ext>
            </a:extLst>
          </p:cNvPr>
          <p:cNvSpPr txBox="1"/>
          <p:nvPr/>
        </p:nvSpPr>
        <p:spPr>
          <a:xfrm>
            <a:off x="10431666" y="5835739"/>
            <a:ext cx="16932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addict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34" name="TekstniOkvir 33">
            <a:extLst>
              <a:ext uri="{FF2B5EF4-FFF2-40B4-BE49-F238E27FC236}">
                <a16:creationId xmlns:a16="http://schemas.microsoft.com/office/drawing/2014/main" id="{B2F03120-AC2A-4FCE-8257-FBC2EF3D3666}"/>
              </a:ext>
            </a:extLst>
          </p:cNvPr>
          <p:cNvSpPr txBox="1"/>
          <p:nvPr/>
        </p:nvSpPr>
        <p:spPr>
          <a:xfrm>
            <a:off x="8462303" y="6164632"/>
            <a:ext cx="16932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Wikipedia</a:t>
            </a:r>
            <a:endParaRPr lang="hr-HR" sz="1600" dirty="0">
              <a:solidFill>
                <a:srgbClr val="FF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860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/>
      <p:bldP spid="32" grpId="0"/>
      <p:bldP spid="33" grpId="0"/>
      <p:bldP spid="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2666C05-7B18-4B19-A22F-885BACD7B8F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9BDC05EF-951D-4C93-B8C0-605D33FA149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4953E701-6FDC-4008-9D9C-0D7234F592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5823"/>
            <a:ext cx="12192000" cy="6871854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DA412EC4-228B-4B55-96B2-242F74DD92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3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65080" y="0"/>
            <a:ext cx="9461840" cy="6858000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AC43B1BB-38B2-46B1-AD29-3374E5CDC64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2672" y="518153"/>
            <a:ext cx="6235273" cy="1225983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4F302BD8-8C30-4C0D-93AC-9E77C8A6CFC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3324"/>
          <a:stretch/>
        </p:blipFill>
        <p:spPr>
          <a:xfrm>
            <a:off x="1832129" y="2068454"/>
            <a:ext cx="7249728" cy="4434637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kstniOkvir 9">
            <a:extLst>
              <a:ext uri="{FF2B5EF4-FFF2-40B4-BE49-F238E27FC236}">
                <a16:creationId xmlns:a16="http://schemas.microsoft.com/office/drawing/2014/main" id="{6691C540-2FE1-4A5D-8D95-9D1E0429122B}"/>
              </a:ext>
            </a:extLst>
          </p:cNvPr>
          <p:cNvSpPr txBox="1"/>
          <p:nvPr/>
        </p:nvSpPr>
        <p:spPr>
          <a:xfrm>
            <a:off x="2902998" y="2065199"/>
            <a:ext cx="15979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jeopardize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CACC4209-4238-4A7F-8951-AF1637D62179}"/>
              </a:ext>
            </a:extLst>
          </p:cNvPr>
          <p:cNvSpPr txBox="1"/>
          <p:nvPr/>
        </p:nvSpPr>
        <p:spPr>
          <a:xfrm>
            <a:off x="4360414" y="2669409"/>
            <a:ext cx="18095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take </a:t>
            </a:r>
            <a:r>
              <a:rPr lang="hr-HR" sz="1600" dirty="0" err="1">
                <a:solidFill>
                  <a:srgbClr val="FF33CC"/>
                </a:solidFill>
              </a:rPr>
              <a:t>advantage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of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928A8907-1842-4222-A925-8C9C6268D286}"/>
              </a:ext>
            </a:extLst>
          </p:cNvPr>
          <p:cNvSpPr txBox="1"/>
          <p:nvPr/>
        </p:nvSpPr>
        <p:spPr>
          <a:xfrm>
            <a:off x="3596196" y="3220827"/>
            <a:ext cx="18095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encourage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id="{7B9B4D08-319A-4521-A24F-647EF7421E67}"/>
              </a:ext>
            </a:extLst>
          </p:cNvPr>
          <p:cNvSpPr txBox="1"/>
          <p:nvPr/>
        </p:nvSpPr>
        <p:spPr>
          <a:xfrm>
            <a:off x="3872884" y="3794054"/>
            <a:ext cx="18095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native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id="{E967AB97-4F1F-4444-88E8-0751B3F8896A}"/>
              </a:ext>
            </a:extLst>
          </p:cNvPr>
          <p:cNvSpPr txBox="1"/>
          <p:nvPr/>
        </p:nvSpPr>
        <p:spPr>
          <a:xfrm>
            <a:off x="4777667" y="4155347"/>
            <a:ext cx="18095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enormous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id="{CB03C6FA-0751-4C60-B4BB-66897E9AFBF2}"/>
              </a:ext>
            </a:extLst>
          </p:cNvPr>
          <p:cNvSpPr txBox="1"/>
          <p:nvPr/>
        </p:nvSpPr>
        <p:spPr>
          <a:xfrm>
            <a:off x="4552210" y="4740145"/>
            <a:ext cx="18095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respect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id="{E5D15CB8-6010-4CD1-85D0-9201BE5DE94B}"/>
              </a:ext>
            </a:extLst>
          </p:cNvPr>
          <p:cNvSpPr txBox="1"/>
          <p:nvPr/>
        </p:nvSpPr>
        <p:spPr>
          <a:xfrm>
            <a:off x="6844129" y="5349875"/>
            <a:ext cx="18095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rescue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7" name="TekstniOkvir 16">
            <a:extLst>
              <a:ext uri="{FF2B5EF4-FFF2-40B4-BE49-F238E27FC236}">
                <a16:creationId xmlns:a16="http://schemas.microsoft.com/office/drawing/2014/main" id="{496EF9BA-AAC4-4F0C-80A7-C7BEAB58A1F4}"/>
              </a:ext>
            </a:extLst>
          </p:cNvPr>
          <p:cNvSpPr txBox="1"/>
          <p:nvPr/>
        </p:nvSpPr>
        <p:spPr>
          <a:xfrm>
            <a:off x="2477795" y="5957412"/>
            <a:ext cx="18095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addiction</a:t>
            </a:r>
            <a:endParaRPr lang="hr-HR" sz="1600" dirty="0">
              <a:solidFill>
                <a:srgbClr val="FF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102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58</Words>
  <Application>Microsoft Office PowerPoint</Application>
  <PresentationFormat>Widescreen</PresentationFormat>
  <Paragraphs>46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Tema sustava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Sandra Štambuk</dc:creator>
  <cp:lastModifiedBy>Katarina Ivanjek</cp:lastModifiedBy>
  <cp:revision>6</cp:revision>
  <dcterms:created xsi:type="dcterms:W3CDTF">2022-05-09T21:14:23Z</dcterms:created>
  <dcterms:modified xsi:type="dcterms:W3CDTF">2022-05-13T12:48:04Z</dcterms:modified>
</cp:coreProperties>
</file>